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2" r:id="rId2"/>
  </p:sldMasterIdLst>
  <p:notesMasterIdLst>
    <p:notesMasterId r:id="rId11"/>
  </p:notesMasterIdLst>
  <p:sldIdLst>
    <p:sldId id="458" r:id="rId3"/>
    <p:sldId id="449" r:id="rId4"/>
    <p:sldId id="460" r:id="rId5"/>
    <p:sldId id="461" r:id="rId6"/>
    <p:sldId id="462" r:id="rId7"/>
    <p:sldId id="463" r:id="rId8"/>
    <p:sldId id="464" r:id="rId9"/>
    <p:sldId id="465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280" autoAdjust="0"/>
  </p:normalViewPr>
  <p:slideViewPr>
    <p:cSldViewPr>
      <p:cViewPr varScale="1">
        <p:scale>
          <a:sx n="85" d="100"/>
          <a:sy n="85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8" y="2841543"/>
            <a:ext cx="969717" cy="1107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33BFB-FD86-4B5C-BFA6-C231D7587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4092" b="13135"/>
          <a:stretch/>
        </p:blipFill>
        <p:spPr>
          <a:xfrm>
            <a:off x="95490" y="2805448"/>
            <a:ext cx="1445050" cy="11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B5F97-06F8-4202-84AB-350DC6D12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DEDED-F6F1-42F7-9E2E-088069E04EFB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51E80-A5CC-4EDB-9EA7-01F304750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912C8-64B0-4CA0-BADE-CA31CAC6E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99302-5636-4193-BC83-CB88E46B4820}"/>
              </a:ext>
            </a:extLst>
          </p:cNvPr>
          <p:cNvSpPr txBox="1"/>
          <p:nvPr userDrawn="1"/>
        </p:nvSpPr>
        <p:spPr>
          <a:xfrm>
            <a:off x="-64294" y="4876800"/>
            <a:ext cx="9065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484A2-E1F9-4E25-B6BA-BA4CF805C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8EA8EA-D5EE-4CF5-9580-363CFB09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DAF5F-4971-40B5-8519-41D38E2335B6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917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Chlamydia Epidemiology in NC 2020| October 2021 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3A017-31BA-483C-B51C-5E2927E9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5956308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7E83B-F2F6-4919-BF0D-3380CAEB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5334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EAFD21-D515-4140-A741-46ED06E8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6" y="365494"/>
            <a:ext cx="8449788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62D61-A214-4412-9331-B91AC4AE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365494"/>
            <a:ext cx="8687553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8F12E-63ED-4624-B466-090EC6A3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365494"/>
            <a:ext cx="8230313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9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C24DA-8AE4-4B99-A2AC-23EEE4B4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365494"/>
            <a:ext cx="8766808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8E85F-9D81-4411-B6FD-FEB3EADA7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365494"/>
            <a:ext cx="84619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1228E-181D-4AEC-983A-B92C7C51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365494"/>
            <a:ext cx="8876545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417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18125</TotalTime>
  <Words>18</Words>
  <Application>Microsoft Office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Candara</vt:lpstr>
      <vt:lpstr>Franklin Gothic Demi Cond</vt:lpstr>
      <vt:lpstr>Franklin Gothic Medium</vt:lpstr>
      <vt:lpstr>Franklin Gothic Medium Cond</vt:lpstr>
      <vt:lpstr>Gotham Bold</vt:lpstr>
      <vt:lpstr>Helvetica</vt:lpstr>
      <vt:lpstr>Times New Roman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Adams, Nicole</cp:lastModifiedBy>
  <cp:revision>354</cp:revision>
  <cp:lastPrinted>2019-08-01T17:25:34Z</cp:lastPrinted>
  <dcterms:created xsi:type="dcterms:W3CDTF">2017-03-29T13:21:06Z</dcterms:created>
  <dcterms:modified xsi:type="dcterms:W3CDTF">2021-10-13T12:29:14Z</dcterms:modified>
</cp:coreProperties>
</file>